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9" r:id="rId2"/>
    <p:sldId id="262" r:id="rId3"/>
    <p:sldId id="321" r:id="rId4"/>
    <p:sldId id="322" r:id="rId5"/>
    <p:sldId id="323" r:id="rId6"/>
    <p:sldId id="324" r:id="rId7"/>
    <p:sldId id="325" r:id="rId8"/>
    <p:sldId id="360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9" r:id="rId22"/>
    <p:sldId id="338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2" r:id="rId35"/>
    <p:sldId id="353" r:id="rId36"/>
    <p:sldId id="351" r:id="rId37"/>
    <p:sldId id="361" r:id="rId38"/>
    <p:sldId id="355" r:id="rId39"/>
    <p:sldId id="356" r:id="rId40"/>
    <p:sldId id="354" r:id="rId41"/>
    <p:sldId id="357" r:id="rId42"/>
    <p:sldId id="358" r:id="rId43"/>
    <p:sldId id="362" r:id="rId44"/>
    <p:sldId id="318" r:id="rId45"/>
    <p:sldId id="359" r:id="rId46"/>
    <p:sldId id="364" r:id="rId47"/>
    <p:sldId id="365" r:id="rId48"/>
    <p:sldId id="363" r:id="rId49"/>
    <p:sldId id="366" r:id="rId50"/>
    <p:sldId id="368" r:id="rId51"/>
    <p:sldId id="367" r:id="rId52"/>
    <p:sldId id="369" r:id="rId53"/>
    <p:sldId id="370" r:id="rId54"/>
    <p:sldId id="373" r:id="rId55"/>
    <p:sldId id="371" r:id="rId56"/>
    <p:sldId id="374" r:id="rId57"/>
    <p:sldId id="372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20" r:id="rId69"/>
    <p:sldId id="386" r:id="rId70"/>
    <p:sldId id="387" r:id="rId71"/>
    <p:sldId id="388" r:id="rId72"/>
    <p:sldId id="319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66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13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1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58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5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13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6.png"/><Relationship Id="rId7" Type="http://schemas.openxmlformats.org/officeDocument/2006/relationships/image" Target="../media/image9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7.svg"/><Relationship Id="rId9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11.svg"/><Relationship Id="rId7" Type="http://schemas.openxmlformats.org/officeDocument/2006/relationships/image" Target="../media/image101.svg"/><Relationship Id="rId12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6.svg"/><Relationship Id="rId5" Type="http://schemas.openxmlformats.org/officeDocument/2006/relationships/image" Target="../media/image99.svg"/><Relationship Id="rId10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9.svg"/><Relationship Id="rId2" Type="http://schemas.openxmlformats.org/officeDocument/2006/relationships/image" Target="../media/image16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9.sv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1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69CE75-66B0-B6EB-D114-FACEB1C8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190" cy="6921305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203938" y="5255600"/>
            <a:ext cx="7784123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3:</a:t>
            </a:r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Catch the Bus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DE749-EFBA-BF58-5579-E2FC3203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42" y="1213330"/>
            <a:ext cx="789504" cy="19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D882F-733D-4311-1276-E6B828A0F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181" y="4702508"/>
            <a:ext cx="1147462" cy="662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30E79-6C7D-D4C9-0F4C-6F08976BB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3" y="3102533"/>
            <a:ext cx="4827875" cy="2262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4D6BE-C753-D5B7-D5BE-BED7C5E93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7717" y="3932237"/>
            <a:ext cx="2211803" cy="15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47FE-C6E2-0C0C-474F-A862FAF7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ABAEF-AB41-F536-EF35-E67F6B6A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7810-A25B-955D-EA52-5EDF6A8C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1993B80-4267-1B37-15C8-CFC03D0EF2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5C44C-900D-C54B-9C32-94B1A589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2" y="2434188"/>
            <a:ext cx="3719976" cy="3735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C00F4-1197-9408-BF26-4D11513877E3}"/>
              </a:ext>
            </a:extLst>
          </p:cNvPr>
          <p:cNvSpPr txBox="1"/>
          <p:nvPr/>
        </p:nvSpPr>
        <p:spPr>
          <a:xfrm>
            <a:off x="2922129" y="3958999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914B3-2B56-1818-60BA-CEF7461CB948}"/>
              </a:ext>
            </a:extLst>
          </p:cNvPr>
          <p:cNvSpPr txBox="1"/>
          <p:nvPr/>
        </p:nvSpPr>
        <p:spPr>
          <a:xfrm>
            <a:off x="8097466" y="3958998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F3A69-7B3D-B015-005D-4ABB6B4A7AEB}"/>
              </a:ext>
            </a:extLst>
          </p:cNvPr>
          <p:cNvSpPr txBox="1"/>
          <p:nvPr/>
        </p:nvSpPr>
        <p:spPr>
          <a:xfrm>
            <a:off x="5494138" y="173885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North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A276F-CF98-5A34-9BF0-9A69D41D0E13}"/>
              </a:ext>
            </a:extLst>
          </p:cNvPr>
          <p:cNvSpPr txBox="1"/>
          <p:nvPr/>
        </p:nvSpPr>
        <p:spPr>
          <a:xfrm>
            <a:off x="5550505" y="6170061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South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767-4940-81F3-51FE-FA5774DE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56" y="3973739"/>
            <a:ext cx="313688" cy="5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C27-60AD-85EF-7D85-842E77BC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BA6FC9-7D0B-36CD-D131-AD50566034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9DD60-D985-0430-5F60-790F1F7E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50BF0D-A27E-8980-2163-372CA54E5C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7E971-9864-69FA-8B20-8F27D37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" y="1970406"/>
            <a:ext cx="2143666" cy="3027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8DAC0-8BCD-5DD8-0586-0F62330A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0" y="2142153"/>
            <a:ext cx="2073310" cy="2846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3BA19-83B8-9BF5-1BDE-80FB0BF9C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40" y="2074524"/>
            <a:ext cx="2081124" cy="2922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CF334-731E-8562-18DC-F2B8AB15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21" y="2119133"/>
            <a:ext cx="2102542" cy="289244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5584F1-6F04-7FE3-4595-C450A0F2B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482" y="5510322"/>
            <a:ext cx="920178" cy="6429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3CE2244-F1E8-D278-1628-276398B36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71563" y="5464355"/>
            <a:ext cx="920178" cy="64291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97E3E6-BE52-B013-34E5-F92B961DB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49546" y="5510321"/>
            <a:ext cx="920178" cy="6429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D80D7E3-F4A1-2618-1873-176833FE6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520772" y="5464356"/>
            <a:ext cx="920178" cy="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5C57-9CD6-D2DF-E25D-77A4DF62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70AD2C-4B01-FCA4-9FFD-27262C8A19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DA7AC-3489-5728-2AD7-0080DCD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074A0A-41F4-8936-C31C-DF0E9F619C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D4AEB-3A3B-B680-CEF5-8DC61CB1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05" y="1805115"/>
            <a:ext cx="3882390" cy="4819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6F9E3-E1D6-5182-402D-3D7CBD2F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7615254" y="3590249"/>
            <a:ext cx="1530579" cy="962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4FA34-9455-8EEF-3C28-42ABDE7BAFA3}"/>
              </a:ext>
            </a:extLst>
          </p:cNvPr>
          <p:cNvSpPr txBox="1"/>
          <p:nvPr/>
        </p:nvSpPr>
        <p:spPr>
          <a:xfrm>
            <a:off x="8037195" y="2531432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E472-EFE7-97E7-09B1-28B513EC86BA}"/>
              </a:ext>
            </a:extLst>
          </p:cNvPr>
          <p:cNvSpPr txBox="1"/>
          <p:nvPr/>
        </p:nvSpPr>
        <p:spPr>
          <a:xfrm>
            <a:off x="8037195" y="487586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78654-EC27-F20F-CAA0-64D4A1770AC1}"/>
              </a:ext>
            </a:extLst>
          </p:cNvPr>
          <p:cNvSpPr txBox="1"/>
          <p:nvPr/>
        </p:nvSpPr>
        <p:spPr>
          <a:xfrm>
            <a:off x="3371695" y="4873086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-179°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9B174-9289-32A6-CD8B-0185FF2A7E55}"/>
              </a:ext>
            </a:extLst>
          </p:cNvPr>
          <p:cNvSpPr txBox="1"/>
          <p:nvPr/>
        </p:nvSpPr>
        <p:spPr>
          <a:xfrm>
            <a:off x="3600295" y="2547897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FF2267-597A-2CB6-C7E5-5513144C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572" flipV="1">
            <a:off x="3085949" y="3626098"/>
            <a:ext cx="1530579" cy="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52C4-A5A6-B3EA-59D1-65EDEF0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705559-C1E7-E6EE-567A-EB2214629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5E43A-F722-C80A-8335-37908A3D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D74541-7012-779A-BBE3-AFC27FB0E2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Rotation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E57B5-FB04-0259-5C3C-F050218D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9" y="1890100"/>
            <a:ext cx="2286014" cy="283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5C5D4-423F-371A-D2B6-C0C68053B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5" y="1960266"/>
            <a:ext cx="2251401" cy="27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42AFA-F72C-BFF0-2A9A-F5BD6336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38" y="2007955"/>
            <a:ext cx="2190801" cy="26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C76C2-62A0-144D-F668-AC9CE0393233}"/>
              </a:ext>
            </a:extLst>
          </p:cNvPr>
          <p:cNvSpPr txBox="1"/>
          <p:nvPr/>
        </p:nvSpPr>
        <p:spPr>
          <a:xfrm>
            <a:off x="210157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All Around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BF7A-7835-C38B-7DFB-25390972D39C}"/>
              </a:ext>
            </a:extLst>
          </p:cNvPr>
          <p:cNvSpPr txBox="1"/>
          <p:nvPr/>
        </p:nvSpPr>
        <p:spPr>
          <a:xfrm>
            <a:off x="543913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Left/Right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0606E-6859-AE7B-6E02-E603B8FFD243}"/>
              </a:ext>
            </a:extLst>
          </p:cNvPr>
          <p:cNvSpPr txBox="1"/>
          <p:nvPr/>
        </p:nvSpPr>
        <p:spPr>
          <a:xfrm>
            <a:off x="8494755" y="4854366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Do not Rotate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538E2C7-95B1-447F-A0A5-5ADD9AF7B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979" y="5572371"/>
            <a:ext cx="660758" cy="46166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C70BDA-E782-2672-675D-8EE0B8C6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33261" y="5513029"/>
            <a:ext cx="660758" cy="46166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537303-5D65-4806-8BDF-401ACA33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78543" y="5612576"/>
            <a:ext cx="660758" cy="46166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470CAFA-9467-EF9C-BE0C-BF7E1974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23826" y="5572372"/>
            <a:ext cx="660753" cy="46166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293F3D5-2B9D-7DE4-44B2-F0BB33866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7280" y="5572371"/>
            <a:ext cx="660758" cy="4616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7509F23-42E0-0903-7EDC-EDA08AE6E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18700" y="5562123"/>
            <a:ext cx="645165" cy="4616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7F13862-9D8F-FFB9-833C-0C8913050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506" y="5572371"/>
            <a:ext cx="66075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1175-A09B-7787-085B-AABE8EE3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54397-88AB-57D5-E96D-119D3EE137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4F017-87BB-66DD-8CB0-F779B7BE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ED7E6DA-B14B-FD1A-6866-2B89CFFD6C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Rotation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5F3D2-39B5-56D4-0DA0-55363E9A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12" y="2281080"/>
            <a:ext cx="5890886" cy="40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30DA-F9FB-0A61-F503-29BAE87A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DD930-8556-DC6C-44E0-50C9A97D1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AE98E-D42D-EBE1-E10F-76B02F8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5DCB07-8623-58CB-CBA8-EB9B3617797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Direction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6A4A94-888F-B56B-29EB-043C755D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3256119"/>
            <a:ext cx="4813935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79EE2-8D9E-AEFC-5104-563369DA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1311D-0531-13AA-65B0-34B6E0A48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09CFE-97CC-F887-FE5F-C1FCC972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932F95B-1C9C-3C2B-37C1-5340ECBED2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20E85-CAC7-094D-560F-5A7E2658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8" y="3514311"/>
            <a:ext cx="2236732" cy="121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611D77-5E06-E8FA-4015-DF3B66E3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6" y="2350953"/>
            <a:ext cx="3691214" cy="3322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735DCD-B8B2-BA39-688A-A5BCC8F2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73882" y="3913632"/>
            <a:ext cx="1129397" cy="8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DD0-5092-7270-1E38-81D33C9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7E5A26-1055-0B44-1A67-A521ACAA9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8C5CC-4E0E-72D9-466E-5F51F531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9B60B8E-CFD0-47EE-EC66-D34AA2F4B9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E6E83-ECC6-2102-93F2-7E7FF460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5" y="2572387"/>
            <a:ext cx="3658854" cy="198310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75D0CC-8304-94B5-4CD3-0ADEF1EF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35862" y="2821825"/>
            <a:ext cx="2109799" cy="15097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D1425E-6F9C-F17F-CB2A-FC659432E732}"/>
              </a:ext>
            </a:extLst>
          </p:cNvPr>
          <p:cNvCxnSpPr/>
          <p:nvPr/>
        </p:nvCxnSpPr>
        <p:spPr>
          <a:xfrm flipH="1">
            <a:off x="5473874" y="3576686"/>
            <a:ext cx="2129425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74C1FDC-F9CF-4C72-B5B8-A75E75B9E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810" y="5173797"/>
            <a:ext cx="4305659" cy="10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D45B6-DC22-1DA0-2B45-E62E383E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D4205E-84D0-8F82-0028-075700FD33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B5B42-4561-5634-8527-C3EC8649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2E67C6-6EC7-95FE-B7F4-D6273FB772E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bear Walks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9A2649-6F15-46DF-253B-C44300F4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123" y="2301242"/>
            <a:ext cx="1614104" cy="11277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0865DD6-9E1C-9475-E8A1-4AC2D395F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041" y="2308290"/>
            <a:ext cx="1656395" cy="11207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6BB1A2-4CD1-F227-BDDB-64F63BE9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1250" y="2315339"/>
            <a:ext cx="1705734" cy="1113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D4E7176-8CBC-C858-48C9-B28DE15A2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5798" y="2343029"/>
            <a:ext cx="1592958" cy="11277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B443DED-BE33-1A7C-41F6-8CED27838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3123" y="4610353"/>
            <a:ext cx="1592958" cy="11277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5123BA-E1E8-5FE0-2EFA-C5689ABB9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1467" y="4610353"/>
            <a:ext cx="1614104" cy="11066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11603-6D7D-5512-73D1-5A5EA8A6A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0167" y="4638547"/>
            <a:ext cx="1677540" cy="10995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898926-84D5-CEAD-54AA-B3F0D22D7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5797" y="4638547"/>
            <a:ext cx="1592959" cy="1120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DFCAB0-80C1-5515-B1E9-D6042939B12A}"/>
              </a:ext>
            </a:extLst>
          </p:cNvPr>
          <p:cNvSpPr txBox="1"/>
          <p:nvPr/>
        </p:nvSpPr>
        <p:spPr>
          <a:xfrm>
            <a:off x="156237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1F8B1-2352-A185-EA09-B0D751447701}"/>
              </a:ext>
            </a:extLst>
          </p:cNvPr>
          <p:cNvSpPr txBox="1"/>
          <p:nvPr/>
        </p:nvSpPr>
        <p:spPr>
          <a:xfrm>
            <a:off x="3896440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5EF11-1D9C-CD45-6B6A-B2865365997E}"/>
              </a:ext>
            </a:extLst>
          </p:cNvPr>
          <p:cNvSpPr txBox="1"/>
          <p:nvPr/>
        </p:nvSpPr>
        <p:spPr>
          <a:xfrm>
            <a:off x="632016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20FD-BC6E-C84E-1658-62779F6F3F19}"/>
              </a:ext>
            </a:extLst>
          </p:cNvPr>
          <p:cNvSpPr txBox="1"/>
          <p:nvPr/>
        </p:nvSpPr>
        <p:spPr>
          <a:xfrm>
            <a:off x="8743894" y="3511793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F5C2D-8D88-2DE7-7B4A-DEF342C592EC}"/>
              </a:ext>
            </a:extLst>
          </p:cNvPr>
          <p:cNvSpPr txBox="1"/>
          <p:nvPr/>
        </p:nvSpPr>
        <p:spPr>
          <a:xfrm>
            <a:off x="156237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30740-9E40-A4F1-715E-F20197981715}"/>
              </a:ext>
            </a:extLst>
          </p:cNvPr>
          <p:cNvSpPr txBox="1"/>
          <p:nvPr/>
        </p:nvSpPr>
        <p:spPr>
          <a:xfrm>
            <a:off x="3896440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B3145-F278-2D10-7FF2-36745584D6DE}"/>
              </a:ext>
            </a:extLst>
          </p:cNvPr>
          <p:cNvSpPr txBox="1"/>
          <p:nvPr/>
        </p:nvSpPr>
        <p:spPr>
          <a:xfrm>
            <a:off x="632016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360A0-8202-E1C6-8F53-C6FD2BD18AD4}"/>
              </a:ext>
            </a:extLst>
          </p:cNvPr>
          <p:cNvSpPr txBox="1"/>
          <p:nvPr/>
        </p:nvSpPr>
        <p:spPr>
          <a:xfrm>
            <a:off x="8743894" y="589423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58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D00F-3F33-21D7-E2FF-40658C58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D3B5C-7F27-B0CE-C7A4-2D290486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9DB56-4283-3C14-0F19-D6EF3398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D3C79ED-6EED-143C-8427-04A0615666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7B0320-43E2-D58F-AD8F-0D7931C4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8698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B22DC4-817A-C2AC-CB67-2C07A0F2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6849" y="1868010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92F0F5-288D-820D-2903-B82D2FDA1075}"/>
              </a:ext>
            </a:extLst>
          </p:cNvPr>
          <p:cNvSpPr/>
          <p:nvPr/>
        </p:nvSpPr>
        <p:spPr>
          <a:xfrm>
            <a:off x="5622397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4A9C-41F3-6EA0-53A4-21F5212D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029C35-77C0-88F7-2B12-6DAE17D47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549E7-2017-4A35-357C-29032496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0918C5-39F5-AD69-923F-9E2F8AA604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Next Costume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3FF9C2-6A5F-E5D0-58C9-20A8B897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584" y="3321053"/>
            <a:ext cx="2312317" cy="13414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78071B-FAC6-95B5-856A-B9792D1E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662" y="2699130"/>
            <a:ext cx="1044627" cy="7298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C32BEC-5F9A-2C10-1666-60004D3C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872" y="2703691"/>
            <a:ext cx="1071997" cy="7253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09A748-819A-747A-417D-7FF8C814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665" y="2708253"/>
            <a:ext cx="1103929" cy="7207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93133C-2E7C-76EE-4C3D-25813B46C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0390" y="2684713"/>
            <a:ext cx="1030942" cy="7298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64C1DAD-E30E-B110-7E1B-A1B9DBACF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9662" y="4681126"/>
            <a:ext cx="1030942" cy="7298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49E28-8BFC-7B65-8BBD-2480BFD249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4556" y="4687968"/>
            <a:ext cx="1044627" cy="7161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F211665-949A-D59B-0847-1ABE9319E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5968" y="4681126"/>
            <a:ext cx="1085682" cy="7116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CCB5A80-A255-305F-5789-6E7ED6C5F6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8435" y="4667440"/>
            <a:ext cx="1030942" cy="725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12995D-6E0D-ED23-0E9C-77DAF0BA0054}"/>
              </a:ext>
            </a:extLst>
          </p:cNvPr>
          <p:cNvCxnSpPr>
            <a:cxnSpLocks/>
          </p:cNvCxnSpPr>
          <p:nvPr/>
        </p:nvCxnSpPr>
        <p:spPr>
          <a:xfrm>
            <a:off x="5532120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6071C-06C2-F767-24DD-D136BA8FE438}"/>
              </a:ext>
            </a:extLst>
          </p:cNvPr>
          <p:cNvCxnSpPr>
            <a:cxnSpLocks/>
          </p:cNvCxnSpPr>
          <p:nvPr/>
        </p:nvCxnSpPr>
        <p:spPr>
          <a:xfrm>
            <a:off x="7232869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7BAB2-5448-199D-35FF-AE850052AB6D}"/>
              </a:ext>
            </a:extLst>
          </p:cNvPr>
          <p:cNvCxnSpPr>
            <a:cxnSpLocks/>
          </p:cNvCxnSpPr>
          <p:nvPr/>
        </p:nvCxnSpPr>
        <p:spPr>
          <a:xfrm>
            <a:off x="8998594" y="3168112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474E1-8BEA-A35D-D0D4-5918E3BE7954}"/>
              </a:ext>
            </a:extLst>
          </p:cNvPr>
          <p:cNvCxnSpPr>
            <a:cxnSpLocks/>
          </p:cNvCxnSpPr>
          <p:nvPr/>
        </p:nvCxnSpPr>
        <p:spPr>
          <a:xfrm>
            <a:off x="10180792" y="3570541"/>
            <a:ext cx="0" cy="93906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F8612E-B6BF-0E75-4FF1-57B03AB05A2C}"/>
              </a:ext>
            </a:extLst>
          </p:cNvPr>
          <p:cNvCxnSpPr>
            <a:cxnSpLocks/>
          </p:cNvCxnSpPr>
          <p:nvPr/>
        </p:nvCxnSpPr>
        <p:spPr>
          <a:xfrm flipH="1">
            <a:off x="8998594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EFADBB-654A-EFC9-EA6B-E90D2EF07CA3}"/>
              </a:ext>
            </a:extLst>
          </p:cNvPr>
          <p:cNvCxnSpPr>
            <a:cxnSpLocks/>
          </p:cNvCxnSpPr>
          <p:nvPr/>
        </p:nvCxnSpPr>
        <p:spPr>
          <a:xfrm flipH="1">
            <a:off x="723286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5EF533-9CFF-9E3C-080A-5FE64DD77E2D}"/>
              </a:ext>
            </a:extLst>
          </p:cNvPr>
          <p:cNvCxnSpPr>
            <a:cxnSpLocks/>
          </p:cNvCxnSpPr>
          <p:nvPr/>
        </p:nvCxnSpPr>
        <p:spPr>
          <a:xfrm flipH="1">
            <a:off x="549428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FCC3D4-7001-6D9B-30C8-74502ED6690B}"/>
              </a:ext>
            </a:extLst>
          </p:cNvPr>
          <p:cNvCxnSpPr>
            <a:cxnSpLocks/>
          </p:cNvCxnSpPr>
          <p:nvPr/>
        </p:nvCxnSpPr>
        <p:spPr>
          <a:xfrm flipV="1">
            <a:off x="4888014" y="3614453"/>
            <a:ext cx="0" cy="8951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6089C3-3038-6065-A98C-D76B4EB90CDF}"/>
              </a:ext>
            </a:extLst>
          </p:cNvPr>
          <p:cNvSpPr txBox="1"/>
          <p:nvPr/>
        </p:nvSpPr>
        <p:spPr>
          <a:xfrm>
            <a:off x="4217733" y="2251863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5ED4-4427-8C33-5420-3E71E47007CA}"/>
              </a:ext>
            </a:extLst>
          </p:cNvPr>
          <p:cNvSpPr txBox="1"/>
          <p:nvPr/>
        </p:nvSpPr>
        <p:spPr>
          <a:xfrm>
            <a:off x="5942627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A3882D-8EEA-7B2F-8896-C3AB5AAE90D2}"/>
              </a:ext>
            </a:extLst>
          </p:cNvPr>
          <p:cNvSpPr txBox="1"/>
          <p:nvPr/>
        </p:nvSpPr>
        <p:spPr>
          <a:xfrm>
            <a:off x="7704567" y="2267577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237F4-F962-182F-5D1E-32CCEA570A59}"/>
              </a:ext>
            </a:extLst>
          </p:cNvPr>
          <p:cNvSpPr txBox="1"/>
          <p:nvPr/>
        </p:nvSpPr>
        <p:spPr>
          <a:xfrm>
            <a:off x="9481121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C2D105-E7AE-F556-170D-636540E0E434}"/>
              </a:ext>
            </a:extLst>
          </p:cNvPr>
          <p:cNvSpPr txBox="1"/>
          <p:nvPr/>
        </p:nvSpPr>
        <p:spPr>
          <a:xfrm>
            <a:off x="4217733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A290C-A7E3-80F4-582B-10A4366DC8D1}"/>
              </a:ext>
            </a:extLst>
          </p:cNvPr>
          <p:cNvSpPr txBox="1"/>
          <p:nvPr/>
        </p:nvSpPr>
        <p:spPr>
          <a:xfrm>
            <a:off x="5942626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B5C30-3B29-3832-CF5F-6C992BC123FF}"/>
              </a:ext>
            </a:extLst>
          </p:cNvPr>
          <p:cNvSpPr txBox="1"/>
          <p:nvPr/>
        </p:nvSpPr>
        <p:spPr>
          <a:xfrm>
            <a:off x="7796749" y="5491034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F7D13-5D46-AFFF-9C50-A00EDD2D4CB6}"/>
              </a:ext>
            </a:extLst>
          </p:cNvPr>
          <p:cNvSpPr txBox="1"/>
          <p:nvPr/>
        </p:nvSpPr>
        <p:spPr>
          <a:xfrm>
            <a:off x="9562474" y="5475162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9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8C76-836B-F6D6-740E-0CBB3BA5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1C6852-DDAE-0145-805B-DE0FDD6C1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A7180-5DB0-8EC0-E48F-B5EB1EC1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D5F94CD-A2A0-3875-36B8-ACEC45A924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C90512-C4F1-5DBB-D032-37CCD20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0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2C05FB-955D-B212-4ED7-10D260335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870" y="1907379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E53FFA-5E84-0044-D2E9-1E1557774919}"/>
              </a:ext>
            </a:extLst>
          </p:cNvPr>
          <p:cNvSpPr/>
          <p:nvPr/>
        </p:nvSpPr>
        <p:spPr>
          <a:xfrm>
            <a:off x="3567553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2A4F01-8D98-357D-76BB-0E3A67F5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596" y="1907379"/>
            <a:ext cx="1118287" cy="47348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1809AA-29FE-3C26-2A3A-6F8D93C2758C}"/>
              </a:ext>
            </a:extLst>
          </p:cNvPr>
          <p:cNvSpPr/>
          <p:nvPr/>
        </p:nvSpPr>
        <p:spPr>
          <a:xfrm>
            <a:off x="7513105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9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5686-7948-736D-81CE-4936785F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DF1E7-202B-910F-1792-C924C74B16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443F-CE19-DFF1-8561-DED0FA24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EAB4D71-50EE-2306-E05D-3EF8D8B6E30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to Glide?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125DE8-D7CF-8228-C3D3-603010D7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1678" y="1982310"/>
            <a:ext cx="1729560" cy="47548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079F8B-3E39-60C6-2987-78B825CE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462" y="1959270"/>
            <a:ext cx="1729560" cy="4754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31FDDE-BFAA-4AEC-5BD6-3418D81D68E9}"/>
              </a:ext>
            </a:extLst>
          </p:cNvPr>
          <p:cNvSpPr txBox="1"/>
          <p:nvPr/>
        </p:nvSpPr>
        <p:spPr>
          <a:xfrm>
            <a:off x="5342125" y="3118228"/>
            <a:ext cx="22321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Before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after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switching costumes?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4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D57D-AA99-7A8D-0FB5-93DCC8E3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225E5B-D2F4-73A2-B263-9586695F85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C66C2-ED80-14A5-12DD-766A553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E95841A-769B-789B-E7BB-3E9EC7BDEE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While Switching Costumes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D6DC91-C363-EAF3-17D5-303AD115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6672" y="1899759"/>
            <a:ext cx="772126" cy="4846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D1F851-A02A-2395-3ED5-379440D4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856" y="1934687"/>
            <a:ext cx="1118287" cy="4734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F8D48C-34ED-CB02-322A-65269855046A}"/>
              </a:ext>
            </a:extLst>
          </p:cNvPr>
          <p:cNvSpPr/>
          <p:nvPr/>
        </p:nvSpPr>
        <p:spPr>
          <a:xfrm>
            <a:off x="7212924" y="3682839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8106B9-EFD8-5BFC-DA5C-FE5A73CBA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904" y="3338034"/>
            <a:ext cx="2956811" cy="13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2267-DBCD-DCE2-D38D-DB47E743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91A1A5-A06D-3392-7AFE-89390B645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CB439-1D05-7571-7A4C-5A8FBDD6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7F13EE-FDE2-DAD8-18ED-9CABDA0A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277" y="1845150"/>
            <a:ext cx="772126" cy="4846320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51D45CB9-CF5D-9970-E108-7D58F7FFB4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23F-2C5A-C7BB-97EC-7FB2C5BB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F68522-2625-6DE0-8A81-4D4E60DF6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3100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97F9A96-836D-16DB-294D-B7E951D7994B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DF31C-85B0-342F-077B-C3DF4A376264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8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9E77C-F929-3E85-85AB-198ACB45AF16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Not at the bus yet!!!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5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AFC42-9974-36BE-BC99-C4DD1F6D4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94E171-23C3-F03D-C4D1-B420CCCC5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0BE92-10F1-5BA9-ECBC-E865ABD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B86C690-3FFD-EA02-95A8-5E1A444F63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F2589-2F91-672A-C8DB-B5DAFD958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17D72F-365E-5BCB-8330-BCCD79949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242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82759F2-6CDB-0427-CF3F-C666512E3043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DFD1-2EA0-DC31-3761-236A942CB36E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16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21FC4-6793-E32F-B473-05415BB22DFA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Better, still not quite!!!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254EA8-DC1A-99F7-06AF-B9D445A4B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396" y="1684950"/>
            <a:ext cx="4054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E0A-B43E-80BA-AAC7-91782201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534AF3-91D7-6494-7666-6EFD075D9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ACEB4-1066-34BC-CE4F-7E1F82CB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F4F8A42-C1C8-8DBB-B07B-4139C7A49A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Add Even More Moves?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71E37-FA61-EFDA-0CFE-FC36ABF9168E}"/>
              </a:ext>
            </a:extLst>
          </p:cNvPr>
          <p:cNvSpPr txBox="1"/>
          <p:nvPr/>
        </p:nvSpPr>
        <p:spPr>
          <a:xfrm>
            <a:off x="2552700" y="304528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No!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Long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script with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repetitive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code is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 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7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2DF-4D0E-504A-4BE8-FFA3746E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4BFF34-5014-223B-F96A-F08A62CE4F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3F572-B801-9F85-B2C4-5C92A2ED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2CDB748-BD26-70EB-161F-3BD995A1BE5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D1F83-F324-611C-6759-058CDC7A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78" y="2203608"/>
            <a:ext cx="1395088" cy="302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6C959-B3F9-BB57-B340-530341AF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22" y="2203607"/>
            <a:ext cx="1395088" cy="3025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DC8CE-CEE9-7E82-61C0-CA782D329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6" y="2203607"/>
            <a:ext cx="1395088" cy="30251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AA4790-6FD8-A8C5-05F4-E054B1CF8B87}"/>
              </a:ext>
            </a:extLst>
          </p:cNvPr>
          <p:cNvCxnSpPr>
            <a:cxnSpLocks/>
          </p:cNvCxnSpPr>
          <p:nvPr/>
        </p:nvCxnSpPr>
        <p:spPr>
          <a:xfrm>
            <a:off x="3886200" y="3693844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077DF-DC0C-06B3-4A0A-1EB7843B3FC5}"/>
              </a:ext>
            </a:extLst>
          </p:cNvPr>
          <p:cNvCxnSpPr>
            <a:cxnSpLocks/>
          </p:cNvCxnSpPr>
          <p:nvPr/>
        </p:nvCxnSpPr>
        <p:spPr>
          <a:xfrm flipV="1">
            <a:off x="2649220" y="5400040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6516FB-5BB5-E7B5-C098-B30C0068A08A}"/>
              </a:ext>
            </a:extLst>
          </p:cNvPr>
          <p:cNvCxnSpPr>
            <a:cxnSpLocks/>
          </p:cNvCxnSpPr>
          <p:nvPr/>
        </p:nvCxnSpPr>
        <p:spPr>
          <a:xfrm>
            <a:off x="2585720" y="6200824"/>
            <a:ext cx="6870700" cy="0"/>
          </a:xfrm>
          <a:prstGeom prst="line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217AB-127C-C27B-9DE8-B647D20E29C7}"/>
              </a:ext>
            </a:extLst>
          </p:cNvPr>
          <p:cNvCxnSpPr>
            <a:cxnSpLocks/>
          </p:cNvCxnSpPr>
          <p:nvPr/>
        </p:nvCxnSpPr>
        <p:spPr>
          <a:xfrm flipV="1">
            <a:off x="9456420" y="5466345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EA858-27ED-FECD-64D2-FCBB057C480A}"/>
              </a:ext>
            </a:extLst>
          </p:cNvPr>
          <p:cNvCxnSpPr>
            <a:cxnSpLocks/>
          </p:cNvCxnSpPr>
          <p:nvPr/>
        </p:nvCxnSpPr>
        <p:spPr>
          <a:xfrm>
            <a:off x="7307580" y="3714848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6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E5DC-76DC-8033-5234-3E8999EF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8608A-F221-5CC1-9442-1259AA9B9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2824-1406-02EF-9807-C8984340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801AEB17-AF3B-A116-C8E0-49752ABDA62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Loops in Scratch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63A94-D766-1519-0674-722A93C7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67998"/>
            <a:ext cx="2743200" cy="1783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B8CCB-10BD-CE32-1939-640A3A9E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67998"/>
            <a:ext cx="2743200" cy="1920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1C3E8-FE61-8CC2-A23F-7815D3102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40" y="3067998"/>
            <a:ext cx="2743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6CB7-4298-B818-3D64-8B603CCF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AF4129-FF8F-DD0C-FC77-4AAE0D2B0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1A0F5B-F158-B521-AFED-13A6018B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AA2C9B2-C49A-34A8-3D70-A3F300F29A6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C3B17-FE7E-91D6-635E-A3963FFCF701}"/>
              </a:ext>
            </a:extLst>
          </p:cNvPr>
          <p:cNvSpPr txBox="1"/>
          <p:nvPr/>
        </p:nvSpPr>
        <p:spPr>
          <a:xfrm>
            <a:off x="8402254" y="2259685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Number of iterations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F5C2BF-7F40-0B5E-1A80-DD300ED6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98" y="2413994"/>
            <a:ext cx="4083050" cy="39305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3A7CA9-3115-7AE9-D6CE-B8C5B6F5FA71}"/>
              </a:ext>
            </a:extLst>
          </p:cNvPr>
          <p:cNvSpPr/>
          <p:nvPr/>
        </p:nvSpPr>
        <p:spPr>
          <a:xfrm>
            <a:off x="4206943" y="2413994"/>
            <a:ext cx="873057" cy="79018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095C68-EFF3-7463-4592-C7FCFF94AC69}"/>
              </a:ext>
            </a:extLst>
          </p:cNvPr>
          <p:cNvCxnSpPr>
            <a:cxnSpLocks/>
          </p:cNvCxnSpPr>
          <p:nvPr/>
        </p:nvCxnSpPr>
        <p:spPr>
          <a:xfrm>
            <a:off x="5191760" y="2798294"/>
            <a:ext cx="318008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AC8005D-2896-00A5-B851-ABC53E361ABC}"/>
              </a:ext>
            </a:extLst>
          </p:cNvPr>
          <p:cNvSpPr/>
          <p:nvPr/>
        </p:nvSpPr>
        <p:spPr>
          <a:xfrm>
            <a:off x="7442234" y="3336903"/>
            <a:ext cx="335280" cy="2163427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0E839-0E23-4E0F-674D-4A4915A2593E}"/>
              </a:ext>
            </a:extLst>
          </p:cNvPr>
          <p:cNvSpPr txBox="1"/>
          <p:nvPr/>
        </p:nvSpPr>
        <p:spPr>
          <a:xfrm>
            <a:off x="8077134" y="3840670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iterate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Arrow: Circular 19">
            <a:extLst>
              <a:ext uri="{FF2B5EF4-FFF2-40B4-BE49-F238E27FC236}">
                <a16:creationId xmlns:a16="http://schemas.microsoft.com/office/drawing/2014/main" id="{D8E39B84-3B93-CE7E-7894-3010B0F69C3C}"/>
              </a:ext>
            </a:extLst>
          </p:cNvPr>
          <p:cNvSpPr/>
          <p:nvPr/>
        </p:nvSpPr>
        <p:spPr>
          <a:xfrm rot="16200000">
            <a:off x="1385159" y="2699152"/>
            <a:ext cx="3033118" cy="3080548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2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5C23-4208-10E6-3932-9AE4B9D0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748C27-E356-81C6-B552-122CA7585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8CDEB-E923-4EF4-F6C2-66EDCD1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D68259-93B8-3968-8381-54A5A5B8A7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Savanna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1BA6-1C5A-9C50-7418-F9814C47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2328490"/>
            <a:ext cx="4452425" cy="3339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8A546-97F3-784F-8A49-34312DB2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2333220"/>
            <a:ext cx="5200094" cy="3334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53BE8-0CE4-0E72-70CA-F1A3EFFE033C}"/>
              </a:ext>
            </a:extLst>
          </p:cNvPr>
          <p:cNvSpPr/>
          <p:nvPr/>
        </p:nvSpPr>
        <p:spPr>
          <a:xfrm>
            <a:off x="882067" y="3861582"/>
            <a:ext cx="1554385" cy="1543702"/>
          </a:xfrm>
          <a:prstGeom prst="rect">
            <a:avLst/>
          </a:prstGeom>
          <a:noFill/>
          <a:ln w="38100">
            <a:solidFill>
              <a:srgbClr val="C00000">
                <a:alpha val="9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B7D1-138F-D62D-0493-A1A9D5403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C1913E-87E2-F389-3E28-69487DA76C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9C988-F3E3-E4A9-A0CA-6925AAFE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E3CF0B1-2C5F-C9B2-A444-FC08B69966D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E3CFF1-D954-FBB9-1C77-B5940A47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B3E77-575E-0E1E-D10B-C43E8291A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F99F79-716C-CCDB-52E6-9647FE20DA42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8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D502D-547A-8F0C-50C2-518F8121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F976B6-C7F8-5ADF-4E10-DA188AAAF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965A3-19E0-FADD-5CD2-5817035E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49A44BA-8F2E-C9BC-E345-4BF46900C84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CBAFFA-2C69-C284-1158-BD382885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49A2F-73DF-7B2D-B829-A4A63ED9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24135-0A35-D0C8-91B4-640ABC24FF30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72B6-1710-A5E9-8D0B-5699B95A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45D2FA-E2A7-7AC3-342A-34BD8DD7E5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E6C75-4DDB-6F53-0381-5597305D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AD1CA3F1-CB68-2AEB-777D-CD25F4724A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and Hide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9B54F-2525-DEFB-9229-55421FE4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61" y="2638132"/>
            <a:ext cx="2949735" cy="983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A7C02-4603-43B0-7866-F344F97C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04" y="2638132"/>
            <a:ext cx="2949736" cy="1029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FB6C2-573A-558A-83F4-F633A4EC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72" y="4470400"/>
            <a:ext cx="12192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AF13F-EFBD-D460-D111-2499CD351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0" y="4470400"/>
            <a:ext cx="1219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0828-B15D-F16D-1FA7-E029FEDF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E0B256-F2C1-A3ED-8AE0-9EB481C11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24DDD-4B37-75EB-CF2F-C7E70331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D427ED30-0784-D740-8F64-9B0CB45BE6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on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679F-D0FC-6A4F-1C03-95C2BDB0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43" y="2305603"/>
            <a:ext cx="2583833" cy="393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03DF7-EEEE-6897-DDFA-5115344A4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2305603"/>
            <a:ext cx="1776631" cy="9629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6B9709-D69B-34EF-2010-2F202F26C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26556" y="2626613"/>
            <a:ext cx="897077" cy="641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9FF1C-6433-7E46-8553-232778E8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3667434"/>
            <a:ext cx="1776631" cy="9629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BFD7906-CFE4-B153-7021-DE00048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69436" y="3988444"/>
            <a:ext cx="897077" cy="6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D6F5A-8D3F-6273-CA54-B04403F7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5029265"/>
            <a:ext cx="1776631" cy="962937"/>
          </a:xfrm>
          <a:prstGeom prst="rect">
            <a:avLst/>
          </a:prstGeom>
        </p:spPr>
      </p:pic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E478D455-5EB5-83D1-8256-37D6A4D7E038}"/>
              </a:ext>
            </a:extLst>
          </p:cNvPr>
          <p:cNvSpPr/>
          <p:nvPr/>
        </p:nvSpPr>
        <p:spPr>
          <a:xfrm rot="16200000" flipH="1">
            <a:off x="5696909" y="2832938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B4583AC7-1ED8-9793-92E4-926C495E8596}"/>
              </a:ext>
            </a:extLst>
          </p:cNvPr>
          <p:cNvSpPr/>
          <p:nvPr/>
        </p:nvSpPr>
        <p:spPr>
          <a:xfrm rot="16200000" flipH="1">
            <a:off x="5696909" y="4212662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27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D295B-EC19-188A-197D-080645E1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C997E8-D98D-93B4-802E-DA45DEAC51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A4BBF-ACEE-6869-E2D3-D25E36F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B00C9B6-4A0D-F3D5-4C71-21C7753F8B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79FB5-9F42-B1E1-2371-434583AC5EDC}"/>
              </a:ext>
            </a:extLst>
          </p:cNvPr>
          <p:cNvSpPr txBox="1"/>
          <p:nvPr/>
        </p:nvSpPr>
        <p:spPr>
          <a:xfrm>
            <a:off x="2552700" y="279128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 is still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hidden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the next time round! 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4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5F63-5FDB-3ECD-C3C1-52C9CFE5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7F8D8F-123F-8A6E-DB7D-9E5A87E8CC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C30C8B-0CB4-B1FF-BA6C-578EC27A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FBA712F9-30A0-0652-0C12-F63F2770DAE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it!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20662-B7D0-CE66-1994-07BF687E7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6" y="2598975"/>
            <a:ext cx="2229504" cy="339272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8A62AB-5C47-43F7-CC29-C5C4FD30FCDF}"/>
              </a:ext>
            </a:extLst>
          </p:cNvPr>
          <p:cNvSpPr/>
          <p:nvPr/>
        </p:nvSpPr>
        <p:spPr>
          <a:xfrm>
            <a:off x="5393708" y="36620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222C93-4F65-8B6F-6692-52A52EEA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96" y="2014061"/>
            <a:ext cx="2228863" cy="39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688-C0EB-FCF1-DB4A-23D4C0DB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872912-0AA7-C356-3C72-88C8922E20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F2DA9-AC54-B0D7-8367-80F2BEEE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7C3D8B5-D625-8664-0575-55679519B0C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8AB8D-0640-DCF9-4BD9-95977C22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42" y="2005223"/>
            <a:ext cx="2098138" cy="1888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77573-F756-800A-A5E2-A825301EC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42" y="3818236"/>
            <a:ext cx="1624537" cy="2895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60C47C-C85E-D2A9-CC98-8FF42EF7C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40391" y="3275483"/>
            <a:ext cx="2573238" cy="18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3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BD1C-D7E4-1307-87D3-AB987B12A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A7371-91CF-D540-8F14-DB6E0A744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62F80-E2B1-45A1-F4B9-79CB0D30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DC23ED2-FF69-A61A-8423-9F28D56892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Parrot Flies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CDAF68-8C0D-5214-F820-B85352C7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8167" y="2522219"/>
            <a:ext cx="3575666" cy="29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337C-0C17-58B8-FF97-6A0773950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290271-CB9B-E04D-534D-C102B447A2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E16F-C13C-471F-E43B-C65B3C9C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A035D7B4-E769-014F-401A-60C893AE060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94C2851-D29B-E114-E311-F1A69406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1475" y="2086878"/>
            <a:ext cx="1000465" cy="83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6FB1C-897E-9B92-DAAC-B7C3C155A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4922849"/>
            <a:ext cx="2236732" cy="1212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F0C58-079B-8817-3A67-88A6FD0B3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1" y="3323093"/>
            <a:ext cx="3641089" cy="149673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CB50A2-BA6E-35BE-6A39-4816035D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6901475" y="2086877"/>
            <a:ext cx="1000465" cy="83178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433A4DA-B649-CF75-2077-5C7D2DDB8446}"/>
              </a:ext>
            </a:extLst>
          </p:cNvPr>
          <p:cNvSpPr/>
          <p:nvPr/>
        </p:nvSpPr>
        <p:spPr>
          <a:xfrm rot="2700000">
            <a:off x="7613247" y="3423915"/>
            <a:ext cx="1541680" cy="762000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5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8942-C5DD-5C2A-3C71-3E6F10172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BB3386-13D5-6AB9-C26A-57839FD84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57914-03D0-20B6-E68F-037EB3E8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900B7B7-1728-C864-C914-FA344194CD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60BD1-CF49-62E6-5EF0-BDFF3FC0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16" y="4930662"/>
            <a:ext cx="2236732" cy="12123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D935D6-CD99-EEEC-9A63-61F2F8743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415891" y="2094690"/>
            <a:ext cx="1000465" cy="831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61C81-B1B6-DEFD-48AF-B772E7EA3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31" y="2979420"/>
            <a:ext cx="2790647" cy="22932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BDA38-C4A4-1EEE-A657-FB2D219F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8885555" y="4514770"/>
            <a:ext cx="1000465" cy="8317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FD8A85-5BF6-2FEF-2A20-4BAABB803875}"/>
              </a:ext>
            </a:extLst>
          </p:cNvPr>
          <p:cNvCxnSpPr/>
          <p:nvPr/>
        </p:nvCxnSpPr>
        <p:spPr>
          <a:xfrm>
            <a:off x="7263956" y="3086293"/>
            <a:ext cx="1722120" cy="1440180"/>
          </a:xfrm>
          <a:prstGeom prst="straightConnector1">
            <a:avLst/>
          </a:prstGeom>
          <a:ln w="63500">
            <a:solidFill>
              <a:schemeClr val="bg1">
                <a:lumMod val="75000"/>
                <a:alpha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524A-F6FB-CBC3-ED3B-414D7F8F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C5ED2B-B8FF-0804-3B5F-7C070FF59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4FD94-DF67-0F14-4065-966DA16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9880397-C4FA-78AD-4010-80FE1C768A2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Animal Sprites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0BC1DA-C925-1AB7-39F7-B440915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35" y="2508360"/>
            <a:ext cx="2214685" cy="18412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DF4FC-6983-A8E4-F581-3587B60F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7445" y="2678451"/>
            <a:ext cx="2082517" cy="1435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84EB6-48A4-D92D-8D7D-7598F0145367}"/>
              </a:ext>
            </a:extLst>
          </p:cNvPr>
          <p:cNvSpPr txBox="1"/>
          <p:nvPr/>
        </p:nvSpPr>
        <p:spPr>
          <a:xfrm>
            <a:off x="2361768" y="4456945"/>
            <a:ext cx="14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1A02A-8B19-355E-39D6-B1747EC61808}"/>
              </a:ext>
            </a:extLst>
          </p:cNvPr>
          <p:cNvSpPr txBox="1"/>
          <p:nvPr/>
        </p:nvSpPr>
        <p:spPr>
          <a:xfrm>
            <a:off x="5766619" y="4456945"/>
            <a:ext cx="177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AF744-5FC2-65F8-522F-5603051CEA97}"/>
              </a:ext>
            </a:extLst>
          </p:cNvPr>
          <p:cNvSpPr txBox="1"/>
          <p:nvPr/>
        </p:nvSpPr>
        <p:spPr>
          <a:xfrm>
            <a:off x="8507445" y="4456945"/>
            <a:ext cx="253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Hedgehog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BEE001-FB3A-A97F-4B2F-56EA87CBD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865" y="2699725"/>
            <a:ext cx="2372955" cy="16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9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3BF5-F22B-EC38-4871-86303733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137C06-5E66-805C-34F9-D47326939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E28C6-2856-1341-4EA6-BAB59BA9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EDE8F6-D70C-D4FD-7B41-3E8E3206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1674" y="2682240"/>
            <a:ext cx="2781830" cy="2312800"/>
          </a:xfrm>
          <a:prstGeom prst="rect">
            <a:avLst/>
          </a:prstGeom>
        </p:spPr>
      </p:pic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0BA1891E-EF6B-15B6-ED6D-F87CC6494B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Two Costumes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C05B113-FCC2-1B7C-99A4-E4BE95AAA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85" y="2753776"/>
            <a:ext cx="2305575" cy="235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1FDCA-EB89-1E62-BE5A-5C0CA891D28A}"/>
              </a:ext>
            </a:extLst>
          </p:cNvPr>
          <p:cNvSpPr txBox="1"/>
          <p:nvPr/>
        </p:nvSpPr>
        <p:spPr>
          <a:xfrm>
            <a:off x="2004060" y="5007700"/>
            <a:ext cx="287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parrot-a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18BBA-783F-B1AE-533F-DFCE9B7D7ED6}"/>
              </a:ext>
            </a:extLst>
          </p:cNvPr>
          <p:cNvSpPr txBox="1"/>
          <p:nvPr/>
        </p:nvSpPr>
        <p:spPr>
          <a:xfrm>
            <a:off x="7556599" y="5007700"/>
            <a:ext cx="287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parrot-b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7AD71-11AE-F26B-8620-27A5E20B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B271E4-2D35-DC26-375A-DF03FAE2A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6B70F-A125-E41A-EA69-1D04F38F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A989F00-5018-E39A-9441-11BB038B2EB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Fly to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298FD-75FE-F765-6584-E7B868976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16" y="4930662"/>
            <a:ext cx="2236732" cy="12123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2C939E-CD53-8613-A979-43E7C45F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105638" y="1867225"/>
            <a:ext cx="784385" cy="652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00BDB-6AD3-8B90-7B6B-DE47DA0D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86" y="2533633"/>
            <a:ext cx="2499324" cy="31513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974027-22EF-988F-DBAB-64073AE38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831472" y="2396197"/>
            <a:ext cx="667016" cy="6821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C82A4A6-453D-94E2-BEDF-779303BEC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7439939" y="2960287"/>
            <a:ext cx="784385" cy="6521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C357B2-A726-DADD-6EE3-F30C70F36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8165776" y="3586467"/>
            <a:ext cx="667016" cy="68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BCB62F-4D1F-A28F-F415-EB6B4EF19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8876589" y="4195036"/>
            <a:ext cx="784385" cy="6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3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2F94E-7CA6-6101-F047-E9C2ADEA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06CE4D-AED1-8B72-B311-BB15DB778A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901BA-269B-960F-2564-D2E8C3CD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6478D787-2E60-5587-13AC-17F7E66FD2F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24C8EC9-6AC6-D099-B5C8-C0CA1AB4D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454" y="2636520"/>
            <a:ext cx="2781830" cy="23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F51F5-4871-271D-0504-06E75DB4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29" y="1836420"/>
            <a:ext cx="219916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3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764F-EB71-634C-4BEE-62301F4F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C4FECA-3CD9-E586-B13D-AED2DDE62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BEEA5-E394-6064-59BF-B4AF526A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2CC654-4F9F-38DC-1217-2DF8C7F7D5F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Hedgehog Rolls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F9E48E-D398-41E5-4769-73FBEF171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957" y="2584132"/>
            <a:ext cx="2966085" cy="29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3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to the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8AF5A-9B35-253F-6DE9-4CCAB6A7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79" y="2367583"/>
            <a:ext cx="4040505" cy="34575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79D9D8-8CC8-78E8-299E-3EB848F7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6202" y="3322636"/>
            <a:ext cx="2490880" cy="1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EAF8-70AA-6804-71FD-D757652D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3D34E5-9181-AE78-3BD5-A1DED8EBAC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90192-0F34-10B7-4509-25CB76E2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641EE6D7-1E4F-9A32-B393-89639B681E6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the 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370FD-9120-47E2-35D0-0F65D681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2" y="2880360"/>
            <a:ext cx="2856043" cy="234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AC09C-5AB7-C781-07D0-41EEF560B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75" y="3063698"/>
            <a:ext cx="2956450" cy="1602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7EB225D-B9A5-7F62-13EA-F6293127211C}"/>
              </a:ext>
            </a:extLst>
          </p:cNvPr>
          <p:cNvSpPr/>
          <p:nvPr/>
        </p:nvSpPr>
        <p:spPr>
          <a:xfrm>
            <a:off x="6698847" y="3704878"/>
            <a:ext cx="1454553" cy="571500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739C8C-128D-BA00-19F8-BC5571B1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6787" y="3640266"/>
            <a:ext cx="1016904" cy="7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0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D1A73-F197-89B4-F299-31E50C3F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7FADA-0619-10E0-B805-208949FDC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FAF674-4DD5-FA15-09BE-D9D1E499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4D1E9938-361A-1A4D-A645-EE679F0943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Roll!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345A16E-FC6D-3F9B-812B-14C6C153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791" y="2761169"/>
            <a:ext cx="1938338" cy="13356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69872B-33E7-25E5-93D2-CD78908A4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641" y="2750590"/>
            <a:ext cx="1791741" cy="14659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9B6F8EF-3F13-1CBD-949A-D92FC3084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4669" y="2815746"/>
            <a:ext cx="2003492" cy="1335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4127C13-4525-EA77-2D00-453203E33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0230" y="2815746"/>
            <a:ext cx="1938338" cy="133566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12A9232-5066-405E-946B-0863AD417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4262" y="2677292"/>
            <a:ext cx="1596278" cy="16125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D64387-BB39-4B92-32E5-C46F44C19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30" y="4757419"/>
            <a:ext cx="643459" cy="708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D496FB-BEFA-C95D-F2AD-484E3D0F5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69" y="4757419"/>
            <a:ext cx="643459" cy="708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3DDC03-A7C3-2A6F-DA85-B97C079276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08" y="4757419"/>
            <a:ext cx="643459" cy="708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A2D0CD-B422-422F-FDA9-7032617F76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81" y="4757419"/>
            <a:ext cx="643459" cy="708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C5AD8-788F-A1F7-4BBB-317B7501E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47" y="4761781"/>
            <a:ext cx="745535" cy="7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8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58538-63F1-985E-586E-E01FFEB5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7C58D2-9D63-8868-782E-718A3B9232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0BC3C-1B6D-1473-EE15-EE8C1934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F5B18771-C6F5-AD01-004B-32408BADDAD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Wheels Rotate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D69F1-7D1F-E8C4-EB5C-F305D7DF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76" y="3004967"/>
            <a:ext cx="3251367" cy="325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1EDA6-7E90-C369-C353-E7CC50A8D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6388433" y="4031487"/>
            <a:ext cx="1530579" cy="962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81B8F-25BE-B3B7-F90F-B9A19E82F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3326" flipH="1" flipV="1">
            <a:off x="2291691" y="4058045"/>
            <a:ext cx="1567261" cy="9112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3D2A8C-A0B0-DE05-BA72-7F65C584141C}"/>
              </a:ext>
            </a:extLst>
          </p:cNvPr>
          <p:cNvSpPr/>
          <p:nvPr/>
        </p:nvSpPr>
        <p:spPr>
          <a:xfrm>
            <a:off x="4949191" y="4491268"/>
            <a:ext cx="281940" cy="281940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2A1C4A-03F6-9FAE-0EC5-17E25DDD0480}"/>
              </a:ext>
            </a:extLst>
          </p:cNvPr>
          <p:cNvCxnSpPr/>
          <p:nvPr/>
        </p:nvCxnSpPr>
        <p:spPr>
          <a:xfrm flipV="1">
            <a:off x="5090160" y="2375608"/>
            <a:ext cx="1196340" cy="2097332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970EB-D088-77BC-8810-76CB07FF77E4}"/>
              </a:ext>
            </a:extLst>
          </p:cNvPr>
          <p:cNvCxnSpPr>
            <a:cxnSpLocks/>
          </p:cNvCxnSpPr>
          <p:nvPr/>
        </p:nvCxnSpPr>
        <p:spPr>
          <a:xfrm>
            <a:off x="6263640" y="2390775"/>
            <a:ext cx="106013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D90EAA-868B-BC28-04C8-F3F2DC178C55}"/>
              </a:ext>
            </a:extLst>
          </p:cNvPr>
          <p:cNvSpPr txBox="1"/>
          <p:nvPr/>
        </p:nvSpPr>
        <p:spPr>
          <a:xfrm>
            <a:off x="7403558" y="2096504"/>
            <a:ext cx="246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Center point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2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9EB0C-1A43-00C9-37FB-864237296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35933-5A9A-A1C5-2E60-24A1E25F6A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DB21C-83B6-A410-30D9-7DB97B53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0FA99C40-ABA3-1362-E54C-F37EE30D1A1F}"/>
              </a:ext>
            </a:extLst>
          </p:cNvPr>
          <p:cNvSpPr txBox="1">
            <a:spLocks/>
          </p:cNvSpPr>
          <p:nvPr/>
        </p:nvSpPr>
        <p:spPr>
          <a:xfrm>
            <a:off x="1775460" y="113370"/>
            <a:ext cx="86410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Hedgehog’s Center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F8CD3-85F7-6EFA-1283-B889419A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58" y="2215523"/>
            <a:ext cx="3912884" cy="40439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D4F138-3E2D-3189-8DB4-FCC9E6ABAADF}"/>
              </a:ext>
            </a:extLst>
          </p:cNvPr>
          <p:cNvSpPr/>
          <p:nvPr/>
        </p:nvSpPr>
        <p:spPr>
          <a:xfrm>
            <a:off x="5975985" y="4117501"/>
            <a:ext cx="240030" cy="240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9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B57E-B981-7824-45E5-CC95DA768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213E6F-C461-2EC2-F509-3098DC5D6E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04C1B-AE56-2E8C-18B4-DA78560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E53C2665-F9D9-032F-CCDD-C1E2CB82E7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Rotate Sprite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1CFA23-D4E8-1258-138A-061A1C129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2042" y="2529617"/>
            <a:ext cx="3084238" cy="311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0543D-2F93-78EF-B5DB-75DB3B3F0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2" y="2056085"/>
            <a:ext cx="3272790" cy="4062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F7781-53D8-AC24-B013-608AE01E3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4231973" y="3606264"/>
            <a:ext cx="1530579" cy="9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C8DD6-2909-34DB-F360-6016F2FD7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9522575" y="3606264"/>
            <a:ext cx="1530579" cy="9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2DA0-BA62-81B7-9706-8CB0129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74D19C-7236-4A46-8844-CB069E11FC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3F0D-3F45-BE50-5F0A-323D52B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41B4F9-018A-4002-4D49-31C0FB6CC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Sprite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B1A55-150A-081F-9001-2BC44D3D880A}"/>
              </a:ext>
            </a:extLst>
          </p:cNvPr>
          <p:cNvSpPr txBox="1"/>
          <p:nvPr/>
        </p:nvSpPr>
        <p:spPr>
          <a:xfrm>
            <a:off x="133350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100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0E5B-59E4-15F4-3FF1-6A9C5463A8A6}"/>
              </a:ext>
            </a:extLst>
          </p:cNvPr>
          <p:cNvSpPr txBox="1"/>
          <p:nvPr/>
        </p:nvSpPr>
        <p:spPr>
          <a:xfrm>
            <a:off x="733044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200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D2B82-3AAE-9703-3EEB-7C900B339A17}"/>
              </a:ext>
            </a:extLst>
          </p:cNvPr>
          <p:cNvSpPr txBox="1"/>
          <p:nvPr/>
        </p:nvSpPr>
        <p:spPr>
          <a:xfrm>
            <a:off x="1469252" y="2758029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50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75781D-FC09-5AD5-154C-D44B0A4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657" y="1890100"/>
            <a:ext cx="1289056" cy="90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698AB9-C316-3C59-27B2-8E597430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396" y="3802529"/>
            <a:ext cx="2372955" cy="16579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ED0D63D-5F9D-A529-E287-2DBBF0BC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882" y="1920356"/>
            <a:ext cx="4729778" cy="33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1467-8545-6527-5BAC-2D58293D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053B00-72F1-B2F6-7E00-DF5858118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82744-BCD7-0835-9612-75E78B90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D392DE99-D4B5-34A0-4E26-2FB6DBC5F05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Rotate Sprite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16DE1-C996-87F6-7AD5-8D929AF6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65" y="2553596"/>
            <a:ext cx="3269516" cy="966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BA38F-BE0B-0533-C0BE-513BAB6D9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65" y="4705798"/>
            <a:ext cx="3269516" cy="966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691679-85A4-F46D-8476-B5C688C327C8}"/>
              </a:ext>
            </a:extLst>
          </p:cNvPr>
          <p:cNvSpPr txBox="1"/>
          <p:nvPr/>
        </p:nvSpPr>
        <p:spPr>
          <a:xfrm>
            <a:off x="6567955" y="2351782"/>
            <a:ext cx="3163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clockwise /</a:t>
            </a:r>
            <a:b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right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F52C6-9AD2-1217-07D5-114A220808EA}"/>
              </a:ext>
            </a:extLst>
          </p:cNvPr>
          <p:cNvSpPr txBox="1"/>
          <p:nvPr/>
        </p:nvSpPr>
        <p:spPr>
          <a:xfrm>
            <a:off x="6567955" y="4650283"/>
            <a:ext cx="4572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counter clockwise /</a:t>
            </a:r>
            <a:b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left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80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10B2C-95D5-5381-61FA-4C97111F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D79D09-3497-BD1A-DA08-CDAE31FD6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0698C-CBA3-8924-4E88-936F1D0C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8C3DD6CB-A1F4-E4DF-E9C9-A66E5A86A6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Roll!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1D32A-1936-E0E3-7894-3297ECD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93" y="2226471"/>
            <a:ext cx="3535354" cy="316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4AC9B-828E-CB54-4DD9-54F894E2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45" y="2188767"/>
            <a:ext cx="2856043" cy="234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1C9E1-34AB-49DD-D9DC-5AF8AF7CD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90" y="5213769"/>
            <a:ext cx="3269516" cy="966189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C6E6BCBE-0846-185B-698D-31099BEC847F}"/>
              </a:ext>
            </a:extLst>
          </p:cNvPr>
          <p:cNvSpPr/>
          <p:nvPr/>
        </p:nvSpPr>
        <p:spPr>
          <a:xfrm rot="1034800">
            <a:off x="2906455" y="3819606"/>
            <a:ext cx="1718295" cy="1903081"/>
          </a:xfrm>
          <a:prstGeom prst="arc">
            <a:avLst/>
          </a:prstGeom>
          <a:noFill/>
          <a:ln w="50800">
            <a:solidFill>
              <a:srgbClr val="C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0D4820-4597-4444-BEEA-359A5C72EB6F}"/>
              </a:ext>
            </a:extLst>
          </p:cNvPr>
          <p:cNvSpPr/>
          <p:nvPr/>
        </p:nvSpPr>
        <p:spPr>
          <a:xfrm>
            <a:off x="5744084" y="3260240"/>
            <a:ext cx="1454553" cy="888522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5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E4C8-609C-75A7-CCCD-A5E00177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CE2F0-6152-EF15-B45C-AA4FF7564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0C252-C002-35C9-744C-2465E222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9951458-9F85-FFF5-27B2-A266582444E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endParaRPr lang="en-US" altLang="zh-CN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3BBE043-1BCE-1CA8-78E0-4464D82DF167}"/>
              </a:ext>
            </a:extLst>
          </p:cNvPr>
          <p:cNvSpPr txBox="1">
            <a:spLocks/>
          </p:cNvSpPr>
          <p:nvPr/>
        </p:nvSpPr>
        <p:spPr>
          <a:xfrm>
            <a:off x="2375000" y="2962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Roll, Not Spin!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ADFA629-8782-F3A1-7858-093091C5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678" y="2111642"/>
            <a:ext cx="693463" cy="7005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FE4217-ADBB-425F-BE83-7E2DA073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00000">
            <a:off x="7039111" y="2244108"/>
            <a:ext cx="693463" cy="7005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9BB44-0755-6579-A826-ACC956603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00000">
            <a:off x="7855434" y="2672182"/>
            <a:ext cx="693463" cy="7005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585221-6DF7-DF04-46E8-F40E06D03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8586105" y="3251953"/>
            <a:ext cx="693463" cy="700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2DECE0-09C5-B356-9DCE-54A8ABEB1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600000">
            <a:off x="9114550" y="4036823"/>
            <a:ext cx="693463" cy="7005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3D8139E-02B4-8E26-38FA-DDE504C35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500000">
            <a:off x="9284645" y="4888974"/>
            <a:ext cx="693463" cy="70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66A6A-7467-CC26-FED7-8C2AD6AC8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84" y="2545744"/>
            <a:ext cx="3535354" cy="3165475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ECFCB2E-2810-BA28-32B1-6B9D3F9BBCE2}"/>
              </a:ext>
            </a:extLst>
          </p:cNvPr>
          <p:cNvSpPr/>
          <p:nvPr/>
        </p:nvSpPr>
        <p:spPr>
          <a:xfrm>
            <a:off x="3421668" y="3078619"/>
            <a:ext cx="5511169" cy="4679155"/>
          </a:xfrm>
          <a:prstGeom prst="arc">
            <a:avLst/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7A9436-8A23-92F6-C0B8-6A00D9D779E4}"/>
              </a:ext>
            </a:extLst>
          </p:cNvPr>
          <p:cNvSpPr txBox="1"/>
          <p:nvPr/>
        </p:nvSpPr>
        <p:spPr>
          <a:xfrm rot="4986694">
            <a:off x="9480801" y="5611379"/>
            <a:ext cx="115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…</a:t>
            </a:r>
            <a:endParaRPr lang="zh-CN" altLang="en-US" sz="7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545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69B7-E673-B1CF-06F5-F3A3C6D1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974F1D-077B-344F-8F1D-FB68E3E3B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4DC9C-BA3F-4379-CB7A-EA25296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C3B510-8AD3-4DBE-5A80-777A60161B4A}"/>
              </a:ext>
            </a:extLst>
          </p:cNvPr>
          <p:cNvSpPr txBox="1">
            <a:spLocks/>
          </p:cNvSpPr>
          <p:nvPr/>
        </p:nvSpPr>
        <p:spPr>
          <a:xfrm>
            <a:off x="1858060" y="174330"/>
            <a:ext cx="8475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x/y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3108A-DABD-53D3-C0E5-E0BEF635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79" y="4822820"/>
            <a:ext cx="2594840" cy="96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BF380-A58A-DBD1-7457-93D12249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79" y="2754468"/>
            <a:ext cx="2594840" cy="9655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6109B5-19A2-0090-BD36-02272411C572}"/>
              </a:ext>
            </a:extLst>
          </p:cNvPr>
          <p:cNvCxnSpPr>
            <a:cxnSpLocks/>
          </p:cNvCxnSpPr>
          <p:nvPr/>
        </p:nvCxnSpPr>
        <p:spPr>
          <a:xfrm>
            <a:off x="6880860" y="3405818"/>
            <a:ext cx="2926080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CE1E7854-A255-C175-E8D8-411E8B28EAF6}"/>
              </a:ext>
            </a:extLst>
          </p:cNvPr>
          <p:cNvSpPr/>
          <p:nvPr/>
        </p:nvSpPr>
        <p:spPr>
          <a:xfrm>
            <a:off x="7490460" y="2731135"/>
            <a:ext cx="1653540" cy="472439"/>
          </a:xfrm>
          <a:prstGeom prst="leftRightArrow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0E36F3-0EAE-A5CF-F275-FA06A1E4DA3C}"/>
              </a:ext>
            </a:extLst>
          </p:cNvPr>
          <p:cNvCxnSpPr>
            <a:cxnSpLocks/>
          </p:cNvCxnSpPr>
          <p:nvPr/>
        </p:nvCxnSpPr>
        <p:spPr>
          <a:xfrm flipV="1">
            <a:off x="8100061" y="4242753"/>
            <a:ext cx="0" cy="2060986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00064F9B-4A6E-6AA5-4984-C7A2C99AFCD3}"/>
              </a:ext>
            </a:extLst>
          </p:cNvPr>
          <p:cNvSpPr/>
          <p:nvPr/>
        </p:nvSpPr>
        <p:spPr>
          <a:xfrm rot="16200000">
            <a:off x="7903311" y="5069362"/>
            <a:ext cx="1653540" cy="472439"/>
          </a:xfrm>
          <a:prstGeom prst="leftRightArrow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4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9B2E-1028-D009-7794-B8C5A51C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F6A39-7B0E-77F8-E03F-98E07B4FC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5121D-ABDD-2F4D-E079-45A6D788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1274A8B-127E-7A41-392B-47BEFBD56BA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2D5BD-C0D9-191B-834F-665E8041B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8510" y="2584132"/>
            <a:ext cx="2502088" cy="252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0879A-C63C-64DC-1132-BC54FE160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29" y="1844380"/>
            <a:ext cx="219916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5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7264-742F-4E7A-921C-C2D5FCCA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03A15D-54AC-8E89-927B-F30F1C0966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0CCF2-16FF-3235-0053-CA93924C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EEADFD3-AEBC-1ACC-83E1-93F0AF03C62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Bus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276D2-3B3E-CD03-C3F4-9716D7A3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15" y="2984467"/>
            <a:ext cx="2072585" cy="11233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756147-08F7-382D-869C-9FCF11196689}"/>
              </a:ext>
            </a:extLst>
          </p:cNvPr>
          <p:cNvCxnSpPr>
            <a:cxnSpLocks/>
          </p:cNvCxnSpPr>
          <p:nvPr/>
        </p:nvCxnSpPr>
        <p:spPr>
          <a:xfrm>
            <a:off x="2179320" y="4960298"/>
            <a:ext cx="8305800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47356E-257B-7FED-E096-BC8501EA8EDF}"/>
              </a:ext>
            </a:extLst>
          </p:cNvPr>
          <p:cNvSpPr txBox="1"/>
          <p:nvPr/>
        </p:nvSpPr>
        <p:spPr>
          <a:xfrm>
            <a:off x="5661673" y="5101775"/>
            <a:ext cx="1341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112D01-4D47-7D74-FBC0-CC9EF7F1CD24}"/>
              </a:ext>
            </a:extLst>
          </p:cNvPr>
          <p:cNvSpPr/>
          <p:nvPr/>
        </p:nvSpPr>
        <p:spPr>
          <a:xfrm>
            <a:off x="2136240" y="4873938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2B81E-C6CB-2148-8222-A12F8E47506D}"/>
              </a:ext>
            </a:extLst>
          </p:cNvPr>
          <p:cNvSpPr/>
          <p:nvPr/>
        </p:nvSpPr>
        <p:spPr>
          <a:xfrm>
            <a:off x="6159499" y="4870313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0F490D-9592-2EAB-F766-4F52833281B5}"/>
              </a:ext>
            </a:extLst>
          </p:cNvPr>
          <p:cNvSpPr/>
          <p:nvPr/>
        </p:nvSpPr>
        <p:spPr>
          <a:xfrm>
            <a:off x="10309759" y="4870313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17DE6-1BA4-F32C-388C-CBEAA7BC4A65}"/>
              </a:ext>
            </a:extLst>
          </p:cNvPr>
          <p:cNvSpPr txBox="1"/>
          <p:nvPr/>
        </p:nvSpPr>
        <p:spPr>
          <a:xfrm>
            <a:off x="1775473" y="4244170"/>
            <a:ext cx="9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-240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FC1C8-B1C7-35CC-F28F-26F039C25EB2}"/>
              </a:ext>
            </a:extLst>
          </p:cNvPr>
          <p:cNvSpPr txBox="1"/>
          <p:nvPr/>
        </p:nvSpPr>
        <p:spPr>
          <a:xfrm>
            <a:off x="6039487" y="4234047"/>
            <a:ext cx="41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DDEA8-E946-555E-A2D4-C237F035E474}"/>
              </a:ext>
            </a:extLst>
          </p:cNvPr>
          <p:cNvSpPr txBox="1"/>
          <p:nvPr/>
        </p:nvSpPr>
        <p:spPr>
          <a:xfrm>
            <a:off x="9995386" y="4234047"/>
            <a:ext cx="80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240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890F7-2AC7-B6E1-E1DB-335885037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66" y="2984467"/>
            <a:ext cx="2072585" cy="112334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0895E0-54CF-380B-EF28-9EDB377C4112}"/>
              </a:ext>
            </a:extLst>
          </p:cNvPr>
          <p:cNvSpPr/>
          <p:nvPr/>
        </p:nvSpPr>
        <p:spPr>
          <a:xfrm>
            <a:off x="7376556" y="3429000"/>
            <a:ext cx="1454553" cy="447099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85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3E08-B7C6-A274-E8C1-19E65A33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91DF6B-76AA-D7F4-A110-13E86E3BC6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8CB6-7EDE-1C6D-DFFA-7059B390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B268080-ADB8-86D8-5561-9BF11079D8D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Bus Leaves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A0F4F-AB50-32D6-E1C7-768894B9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70" y="3452375"/>
            <a:ext cx="4605338" cy="849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3EFB7E-0F82-6930-3EC0-564D0E8E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3508890"/>
            <a:ext cx="2397507" cy="8497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1E4637-D451-D340-589B-D62E3F29D88E}"/>
              </a:ext>
            </a:extLst>
          </p:cNvPr>
          <p:cNvSpPr/>
          <p:nvPr/>
        </p:nvSpPr>
        <p:spPr>
          <a:xfrm>
            <a:off x="4709654" y="3631476"/>
            <a:ext cx="1454553" cy="447099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D1F1A-7CAE-2006-1551-6D756094EBB2}"/>
              </a:ext>
            </a:extLst>
          </p:cNvPr>
          <p:cNvSpPr txBox="1"/>
          <p:nvPr/>
        </p:nvSpPr>
        <p:spPr>
          <a:xfrm>
            <a:off x="1864460" y="4731157"/>
            <a:ext cx="206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07222-44E3-A55F-A651-5FFF752CAB08}"/>
              </a:ext>
            </a:extLst>
          </p:cNvPr>
          <p:cNvSpPr txBox="1"/>
          <p:nvPr/>
        </p:nvSpPr>
        <p:spPr>
          <a:xfrm>
            <a:off x="7444740" y="4733278"/>
            <a:ext cx="374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Move more slowly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95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D2AC3-418E-65B3-25C0-C8F95BE0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B85DF2-FF7A-0934-6798-CFDCB0F3B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273EF2-C19B-BE97-A19E-E76F6786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C0BA63-5C9D-33F1-1F8C-987E44BD663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Before Leave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F10F7-E8DF-F971-4C84-B0FC3C1D2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2" y="3012279"/>
            <a:ext cx="578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2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AF72-FB97-B947-DCDA-5592FC7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8708D-21A8-F6B6-E4E4-BCE9EEDA7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CB4A7-E250-2241-7E8E-568653FF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9DEC641-9551-0355-C354-7B522FEC383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76777-1061-6661-05D5-6D2BC092E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4" y="2846037"/>
            <a:ext cx="3709535" cy="201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FD04F-4CA7-4025-42B4-4C96C5871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22" y="2110740"/>
            <a:ext cx="3875109" cy="39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001A-E723-C883-C5BD-38C5CA48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8C3094-B8BC-551D-C387-8F15E9308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D54F-2E4B-3B40-BD80-1AC7177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0FD28D-9586-1407-D000-6E2C62C0AE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AEDA-7B95-56BD-B32E-13D9570CCA5F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are directions and degrees…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BA4F2-5E0C-C1F3-BFA3-137508C6F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72" y="1922950"/>
            <a:ext cx="1427854" cy="201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D744D-8A70-9BBA-0047-666100615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34" y="4335566"/>
            <a:ext cx="1380992" cy="1895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BE9B8-6BF0-23AE-1691-71BB36A0E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724" y="1992300"/>
            <a:ext cx="1386197" cy="1946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9643F-0F3D-4D6C-1DA1-6E1465785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58" y="4335566"/>
            <a:ext cx="1400463" cy="19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C860-5ACF-0659-76F2-2AF55022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CB664-4248-9B59-8D7C-70D4CD789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685D-59F6-DDB2-EEBF-FABA4DCD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D57637-E0EB-CE94-E30B-181452F13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School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382D-73A0-E98B-79F0-E71A3B95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4" y="2749534"/>
            <a:ext cx="4419632" cy="236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43F13-043E-1CCF-8540-58D3C455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79" y="2824894"/>
            <a:ext cx="4346798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9B40-6667-EB7E-AAC6-BEF7D8310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14EDC0-9A2D-C872-F11D-95C58C6ACA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C00CF-2352-FE76-B8DB-4D57976C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EBA9154-B749-91D7-3D25-3D3BF8F11F9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84044-5D46-6636-7C09-009CA07A14A5}"/>
              </a:ext>
            </a:extLst>
          </p:cNvPr>
          <p:cNvSpPr txBox="1"/>
          <p:nvPr/>
        </p:nvSpPr>
        <p:spPr>
          <a:xfrm>
            <a:off x="3134262" y="5641422"/>
            <a:ext cx="7359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rotation styles…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6DF787-73D8-BA90-ACD1-FA30803BC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49" y="1939710"/>
            <a:ext cx="1715423" cy="21294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BC62CD-7E08-75E7-EF5C-AECAFD8CB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97" y="1992363"/>
            <a:ext cx="1689449" cy="20768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211638-AD81-3CD8-03B2-0F57B7D8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3" y="2020754"/>
            <a:ext cx="1643976" cy="2018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5139AC-54A1-3A33-30E7-63A54A9FD0B2}"/>
              </a:ext>
            </a:extLst>
          </p:cNvPr>
          <p:cNvSpPr txBox="1"/>
          <p:nvPr/>
        </p:nvSpPr>
        <p:spPr>
          <a:xfrm>
            <a:off x="2101575" y="4112872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All Around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BCF916-DCB1-E123-7883-6FDC88019A25}"/>
              </a:ext>
            </a:extLst>
          </p:cNvPr>
          <p:cNvSpPr txBox="1"/>
          <p:nvPr/>
        </p:nvSpPr>
        <p:spPr>
          <a:xfrm>
            <a:off x="5439135" y="4112872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Left/Right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15A479-BE62-F850-A4C0-78A1A8493FA9}"/>
              </a:ext>
            </a:extLst>
          </p:cNvPr>
          <p:cNvSpPr txBox="1"/>
          <p:nvPr/>
        </p:nvSpPr>
        <p:spPr>
          <a:xfrm>
            <a:off x="8494755" y="4112872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Do not Rotate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D3CD0D14-FAE4-B078-8E2D-6486E5A04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979" y="4830877"/>
            <a:ext cx="660758" cy="46166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5E66584-A975-1DEA-0265-5F9878DC7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33261" y="4771535"/>
            <a:ext cx="660758" cy="46166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44064A8-DA5F-78F3-17C4-ED967A70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78543" y="4871082"/>
            <a:ext cx="660758" cy="46166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13B8628-139D-24A4-0900-2CE76658E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23826" y="4830878"/>
            <a:ext cx="660753" cy="46166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CF52EA3-A308-700D-2232-E0778F74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7280" y="4830877"/>
            <a:ext cx="660758" cy="46166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29FBFF9-C715-FB72-818A-7B50E6DB3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18700" y="4820629"/>
            <a:ext cx="645165" cy="46166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9BDF927-E5F6-2707-26BC-FFDD60733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506" y="4830877"/>
            <a:ext cx="66075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9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076E-9446-3BA3-537F-4883B056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354609-1F70-7321-78F0-FBAD67B49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C1A1D-1136-6072-5AAA-96FB827C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0A7EAD5-95DD-94A6-3B58-7A8EA69E6A9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F44FA-0FF6-5E7D-1FC9-C3D4C6228A0D}"/>
              </a:ext>
            </a:extLst>
          </p:cNvPr>
          <p:cNvSpPr txBox="1"/>
          <p:nvPr/>
        </p:nvSpPr>
        <p:spPr>
          <a:xfrm>
            <a:off x="1265150" y="2757261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use code to change direction and rotation styles…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7FBCD-51FA-EB83-1350-BEED2B5A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12" y="2083450"/>
            <a:ext cx="2787967" cy="864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49ABF-7A44-4A45-7DAE-DD5B225D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6" y="3157040"/>
            <a:ext cx="5053625" cy="34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2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0142-4F8B-9821-9BFA-F67B65A5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4D4F62-8C47-4E2A-10A6-DDA329FE2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5F0B2-D74D-9148-DEEB-AD24A784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E974593-73B5-026E-2E09-2C6E68CEDD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32674-B216-5196-E935-78820AF7A8DC}"/>
              </a:ext>
            </a:extLst>
          </p:cNvPr>
          <p:cNvSpPr txBox="1"/>
          <p:nvPr/>
        </p:nvSpPr>
        <p:spPr>
          <a:xfrm>
            <a:off x="1265150" y="2757261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animation by switching costumes…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A7967-7923-0538-2514-F14D2CDDA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7" y="2914031"/>
            <a:ext cx="4569143" cy="925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AA326C-EE20-8863-C7BD-72A0E4902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7" y="4586770"/>
            <a:ext cx="1834267" cy="9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93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CBC9F-C354-78B0-D39F-3C0C86BA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F656ED-E243-7292-3C31-B7B6E6125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40835-3226-F173-578A-C852B4C2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FD0820F-B652-0ECD-5866-C020E3E8F80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952CC-B86A-F775-EC37-CD7516A5868D}"/>
              </a:ext>
            </a:extLst>
          </p:cNvPr>
          <p:cNvSpPr txBox="1"/>
          <p:nvPr/>
        </p:nvSpPr>
        <p:spPr>
          <a:xfrm>
            <a:off x="1265150" y="275726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make a sprite move…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91950C-E941-EFED-BAC6-505BF1578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6361" y="2757261"/>
            <a:ext cx="3423009" cy="15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5991A-794D-47DF-2607-E24706CC5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F4553D-5A74-BC47-7327-923B6E5AD4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FD8D0-6F2D-D5F6-4472-6FA0983E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5F123D5-15A3-CF18-276D-C444333A6C7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52B2D-7EB4-4203-B9E5-E722C804A596}"/>
              </a:ext>
            </a:extLst>
          </p:cNvPr>
          <p:cNvSpPr txBox="1"/>
          <p:nvPr/>
        </p:nvSpPr>
        <p:spPr>
          <a:xfrm>
            <a:off x="1265150" y="2757261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repeat the same thing over and over again…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23135-1590-1C32-98CD-77668B6C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22" y="2757260"/>
            <a:ext cx="3363558" cy="23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show and hide a sprite…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98258-964D-D23C-2BED-F8E5C3BB3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3169920"/>
            <a:ext cx="121920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E50AE-1FF2-3873-AADE-D35C8C8D3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0" y="3169920"/>
            <a:ext cx="1219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5058E-9C48-D620-49E8-BCCFAB3DB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1C9216-78CC-313D-8594-9B3E6B0DB3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92763-2231-475E-3B87-2FDD2F7F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B19C384-1607-BF25-29EC-F008FE29C0B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A25C7-F937-AF62-0BFB-737DB72E2F03}"/>
              </a:ext>
            </a:extLst>
          </p:cNvPr>
          <p:cNvSpPr txBox="1"/>
          <p:nvPr/>
        </p:nvSpPr>
        <p:spPr>
          <a:xfrm>
            <a:off x="1265150" y="275726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turn a sprite…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0773-C635-9B6F-4FE6-45E2EBCB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72" y="2440892"/>
            <a:ext cx="3609975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F5865-EFB4-4844-2B57-DF3734B62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72" y="4498067"/>
            <a:ext cx="36099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8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5B73-05F0-CD54-20AB-04446371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F66F62-15EA-A4CC-CB8D-3CC527DD02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1CA2E-43FB-01C0-DB01-31DADA7A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9794A23-F233-EA01-3C69-B6922A7EA5A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2F286-7949-4557-9ADA-2F630E8E0C0A}"/>
              </a:ext>
            </a:extLst>
          </p:cNvPr>
          <p:cNvSpPr txBox="1"/>
          <p:nvPr/>
        </p:nvSpPr>
        <p:spPr>
          <a:xfrm>
            <a:off x="1265150" y="2757261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always move a sprite horizontally or vertically…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FBB52-BF5B-50CB-83AC-E3B077CE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07" y="2596355"/>
            <a:ext cx="2867025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2CEF-33B5-8511-ECD1-CC4CE4AE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06" y="4727177"/>
            <a:ext cx="28670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50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455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way to change a sprite’s size using code?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way to know a sprite’s size using code?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with different rotation styles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way to know a sprite’s direction using code?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way to know a sprite’s costume number of name using ode?</a:t>
            </a:r>
            <a:b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C18C6-D95B-29ED-2026-35EFA95F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7E0CDE-386F-492A-6D45-33B1E559C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2C02758-9FA5-B223-75AC-34E27422E102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F0CFF-328A-4FD8-1765-D2E6B5E915F1}"/>
              </a:ext>
            </a:extLst>
          </p:cNvPr>
          <p:cNvSpPr txBox="1"/>
          <p:nvPr/>
        </p:nvSpPr>
        <p:spPr>
          <a:xfrm>
            <a:off x="1265150" y="2117180"/>
            <a:ext cx="9727970" cy="51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Summarize the differences between all blocks (ones we’ve learnt) that move a sprite to a different location.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another way to achieve what “go to” block does (Hint: use a pair of blocks)?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find more “loop” examples in real life?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would happen if you repeat 0 times? A negative number of times?</a:t>
            </a:r>
            <a:b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94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B014-EC54-8CF0-A2D7-5CD616FD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F49C56-CF30-46D2-B805-40FC04CFF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E1757-C3CE-598A-370C-AB18770E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7139CBE-FBFE-1839-2665-2B4B341A1E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in Place!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78445-2EAE-7BA6-C120-7779C122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02" y="2700746"/>
            <a:ext cx="2047875" cy="13430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49CCF1-77E4-71EE-746C-473A5E31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799" y="2700747"/>
            <a:ext cx="2152650" cy="13430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AA19FE6-F542-6734-9E61-67966FC1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498" y="2700746"/>
            <a:ext cx="2152650" cy="13430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9930486-A685-4A38-7E5C-E9CFAC137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8419" y="2700748"/>
            <a:ext cx="2209800" cy="1343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FAAAE4-AF30-7C80-5E01-6A866B43F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" y="4373731"/>
            <a:ext cx="1517016" cy="8222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F93979-D75D-9021-2D32-A40CBA365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1315" y="4043773"/>
            <a:ext cx="1517016" cy="12612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F98CD03-8CD3-C62B-780E-DB9F32D08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1197" y="4320078"/>
            <a:ext cx="1286106" cy="8862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F3319D-A8FC-2CA7-8D23-9E33DE581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21326" y="4252582"/>
            <a:ext cx="1523595" cy="1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9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F03F-2105-78A9-1301-EC06E8ABA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BE39E-1914-4A87-585D-55BA62721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B06A6F3-0DB6-85F5-690F-D9B38965D073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EBD8F-A167-07AF-5DF8-9B300E7A5F45}"/>
              </a:ext>
            </a:extLst>
          </p:cNvPr>
          <p:cNvSpPr txBox="1"/>
          <p:nvPr/>
        </p:nvSpPr>
        <p:spPr>
          <a:xfrm>
            <a:off x="1265150" y="2117180"/>
            <a:ext cx="9727970" cy="584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Summarize the differences between all blocks (ones we’ve learnt) that move a sprite to a different location.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another way to achieve what “go to” block does (Hint: use a pair of blocks)?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the “move” block in the bear script be changed to some other block that we learnt today?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way to know a sprite’s x/y 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cooridnates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using code?</a:t>
            </a:r>
          </a:p>
          <a:p>
            <a:pPr>
              <a:lnSpc>
                <a:spcPct val="150000"/>
              </a:lnSpc>
            </a:pPr>
            <a:b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80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9CC5-F374-FBE1-7BE4-DA13E196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809223-44D4-EEED-3353-FF2C64A98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84EE84-FE44-7241-2A98-8BE474A74E2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DAF90-C894-28B5-B4EB-03A690701266}"/>
              </a:ext>
            </a:extLst>
          </p:cNvPr>
          <p:cNvSpPr txBox="1"/>
          <p:nvPr/>
        </p:nvSpPr>
        <p:spPr>
          <a:xfrm>
            <a:off x="1265150" y="2117180"/>
            <a:ext cx="9727970" cy="51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find more “loop” examples in real life?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would happen if you repeat 0 times? A negative number of times?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a sprite rotate like the second hand of a clock, meaning it ticks each second, and finishes one full circle after 60 seconds?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Add more sprites to catch the bus!</a:t>
            </a:r>
            <a:b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07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7B89A-33A9-EE39-B2B0-A3744241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CD4405-381F-8B58-A419-BF12535634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1C906-C580-02C1-4DEF-42A68E5F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747704B-C470-042D-2985-BC2EB0F6268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Bear Walks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9291C2-83C2-398E-231F-F11A89A9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39" y="2676821"/>
            <a:ext cx="4063922" cy="28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E0A0-CA1E-823F-5C83-476A8D5B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F962F9-0CBF-655A-2C91-047201633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50C9B-B0C8-F493-AF94-657AC35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E90537-4A8A-5BE8-4F21-B69BA31A04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Not Facing the Bus!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3F251-CFE4-3D8B-BDFA-FC8AB2FB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4" y="2888626"/>
            <a:ext cx="4346798" cy="23559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158139-B01C-BD2B-2444-582E5AC1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384" y="3394451"/>
            <a:ext cx="2541129" cy="17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3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758</Words>
  <Application>Microsoft Office PowerPoint</Application>
  <PresentationFormat>Widescreen</PresentationFormat>
  <Paragraphs>224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337</cp:revision>
  <dcterms:created xsi:type="dcterms:W3CDTF">2024-03-25T08:29:58Z</dcterms:created>
  <dcterms:modified xsi:type="dcterms:W3CDTF">2024-11-22T02:43:02Z</dcterms:modified>
</cp:coreProperties>
</file>